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Chelsea Market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helseaMarke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96875" y="26096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9275" y="27620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301675" y="29144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454075" y="30668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606475" y="32192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758875" y="33716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2911275" y="35240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1996875" y="2609675"/>
            <a:ext cx="2697300" cy="3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296250" y="2304875"/>
            <a:ext cx="2697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Sarah Regan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3491825" y="3877125"/>
            <a:ext cx="4308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199900" y="3472000"/>
            <a:ext cx="2697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N/A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065650" y="286622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3rd Grade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996875" y="2838275"/>
            <a:ext cx="1655400" cy="324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996875" y="4057475"/>
            <a:ext cx="38802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Cava, Chick-fil-a,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Maggiano's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, Chuy’s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4517925" y="468612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Peanut M&amp;Ms, Kit Kat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846575" y="523857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Cake, cookies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4768725" y="5867225"/>
            <a:ext cx="2348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Vanilla Latte, Unsweet Tea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4620125" y="647682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Any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4846575" y="7105475"/>
            <a:ext cx="22305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Stars, Cowboys, Rangers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1034225" y="466707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Cheez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Itz, Dots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Pretzels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990525" y="5276675"/>
            <a:ext cx="2697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Unsweet Tea, Coffee, Dr. Pepper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1522850" y="5910400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Target, Amazon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1693350" y="6502850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Light Blue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1522850" y="7105475"/>
            <a:ext cx="20514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Eucalyptus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1091375" y="7743025"/>
            <a:ext cx="2697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Traveling, Crafting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1370400" y="8338650"/>
            <a:ext cx="2697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N/A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1848425" y="8934275"/>
            <a:ext cx="51048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https://www.amazon.com/hz/wishlist/ls/33NBZOADM8KC4?ref_=wl_share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1944150" y="2888425"/>
            <a:ext cx="15498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11/15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4768725" y="3472000"/>
            <a:ext cx="15498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XL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768725" y="7715075"/>
            <a:ext cx="2451300" cy="324900"/>
          </a:xfrm>
          <a:prstGeom prst="rect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Unsweet tea or Dr. Pepper </a:t>
            </a:r>
            <a:r>
              <a:rPr lang="en" sz="1200">
                <a:latin typeface="Chelsea Market"/>
                <a:ea typeface="Chelsea Market"/>
                <a:cs typeface="Chelsea Market"/>
                <a:sym typeface="Chelsea Market"/>
              </a:rPr>
              <a:t> </a:t>
            </a:r>
            <a:endParaRPr sz="1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