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Chelsea Market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747775"/>
          </p15:clr>
        </p15:guide>
        <p15:guide id="2" pos="244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helseaMarke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996875" y="2609675"/>
            <a:ext cx="2697300" cy="3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149275" y="2762075"/>
            <a:ext cx="2697300" cy="3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301675" y="2914475"/>
            <a:ext cx="2697300" cy="3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454075" y="3066875"/>
            <a:ext cx="2697300" cy="3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606475" y="3219275"/>
            <a:ext cx="2697300" cy="3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758875" y="3371675"/>
            <a:ext cx="2697300" cy="3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911275" y="3524075"/>
            <a:ext cx="2697300" cy="3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996875" y="2609675"/>
            <a:ext cx="2697300" cy="3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296250" y="2304875"/>
            <a:ext cx="2697300" cy="3249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Sarah Regan</a:t>
            </a: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491825" y="3877125"/>
            <a:ext cx="4308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199900" y="3472000"/>
            <a:ext cx="2697300" cy="3249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N/A</a:t>
            </a: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065650" y="2866225"/>
            <a:ext cx="2051400" cy="3249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3rd Grade</a:t>
            </a: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996875" y="2838275"/>
            <a:ext cx="1655400" cy="3249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1996875" y="4057475"/>
            <a:ext cx="3880200" cy="3249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Cava, Chick-fil-a, </a:t>
            </a: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Maggiano's</a:t>
            </a: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, Chuy’s </a:t>
            </a: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517925" y="4686125"/>
            <a:ext cx="2051400" cy="3249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 Peanut M&amp;Ms, Kit Kat</a:t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846575" y="5238575"/>
            <a:ext cx="2051400" cy="3249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Cake, cookies</a:t>
            </a: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768725" y="5867225"/>
            <a:ext cx="2348400" cy="3249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Vanilla Latte, Unsweet Tea</a:t>
            </a: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4620125" y="6476825"/>
            <a:ext cx="2051400" cy="3249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Any</a:t>
            </a: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4846575" y="7105475"/>
            <a:ext cx="2230500" cy="3249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Stars, Cowboys, Rangers</a:t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034225" y="4667075"/>
            <a:ext cx="2051400" cy="3249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Cheez</a:t>
            </a: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 Itz, Dots </a:t>
            </a: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Pretzels</a:t>
            </a: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990525" y="5276675"/>
            <a:ext cx="2697300" cy="3249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Unsweet Tea, Coffee, Dr. Pepper</a:t>
            </a: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1522850" y="5910400"/>
            <a:ext cx="2051400" cy="3249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Target, Amazon</a:t>
            </a: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1693350" y="6502850"/>
            <a:ext cx="2051400" cy="3249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Light Blue</a:t>
            </a: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1522850" y="7105475"/>
            <a:ext cx="2051400" cy="3249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Eucalyptus</a:t>
            </a: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1091375" y="7743025"/>
            <a:ext cx="2697300" cy="3249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Traveling, Crafting </a:t>
            </a: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1370400" y="8338650"/>
            <a:ext cx="2697300" cy="3249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N/A</a:t>
            </a: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1848425" y="8934275"/>
            <a:ext cx="5104800" cy="3249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https://www.amazon.com/hz/wishlist/ls/33NBZOADM8KC4?ref_=wl_share</a:t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1944150" y="2888425"/>
            <a:ext cx="1549800" cy="3249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11/15</a:t>
            </a: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4768725" y="3472000"/>
            <a:ext cx="1549800" cy="3249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XL</a:t>
            </a: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768725" y="7715075"/>
            <a:ext cx="2451300" cy="3249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Unsweet tea or Dr. Pepper </a:t>
            </a:r>
            <a:r>
              <a:rPr lang="en" sz="1200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endParaRPr sz="12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